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9E3C4A9-8C72-4F0A-A181-E76943EB63FF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C0604AB-82B6-46A6-A5B9-DD888BD77A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63688" y="2420888"/>
            <a:ext cx="5723468" cy="2498162"/>
          </a:xfrm>
        </p:spPr>
        <p:txBody>
          <a:bodyPr>
            <a:no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ARABAN MESLEKİ VE TEKNİK ANADOLU LİSESİ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Derslerde öğretmenimizi dikkatlice dinlemeli izin isteyerek yani parmak kaldırarak konuşmalıyız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Ders esnasında arkadaşlarımıza sataşmamalı, sınıf içinde gezmemeli ve öğretmen izin vermedikçe yerimizden kalkmamalıyız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50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tr-TR" dirty="0" smtClean="0"/>
          </a:p>
          <a:p>
            <a:pPr algn="r"/>
            <a:endParaRPr lang="tr-TR" dirty="0"/>
          </a:p>
          <a:p>
            <a:pPr algn="r"/>
            <a:endParaRPr lang="tr-TR" dirty="0" smtClean="0"/>
          </a:p>
          <a:p>
            <a:pPr algn="r"/>
            <a:endParaRPr lang="tr-TR" dirty="0"/>
          </a:p>
          <a:p>
            <a:pPr algn="r"/>
            <a:endParaRPr lang="tr-TR" dirty="0" smtClean="0"/>
          </a:p>
          <a:p>
            <a:pPr algn="r"/>
            <a:endParaRPr lang="tr-TR" dirty="0"/>
          </a:p>
          <a:p>
            <a:pPr algn="r"/>
            <a:r>
              <a:rPr lang="tr-TR" sz="3200" dirty="0" smtClean="0"/>
              <a:t>Hüseyin YILMAZ</a:t>
            </a:r>
          </a:p>
          <a:p>
            <a:pPr algn="r"/>
            <a:r>
              <a:rPr lang="tr-TR" sz="3200" dirty="0" smtClean="0"/>
              <a:t>Okul Rehber Öğretmeni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808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ZAMAN ÇİZELGESİ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Toplanma: </a:t>
            </a:r>
            <a:r>
              <a:rPr lang="tr-TR" sz="2800" dirty="0" smtClean="0"/>
              <a:t>07:40</a:t>
            </a:r>
            <a:endParaRPr lang="tr-TR" sz="2800" dirty="0" smtClean="0"/>
          </a:p>
          <a:p>
            <a:r>
              <a:rPr lang="tr-TR" sz="2800" dirty="0" smtClean="0"/>
              <a:t>İlk Ders Başlangıç: </a:t>
            </a:r>
            <a:r>
              <a:rPr lang="tr-TR" sz="2800" dirty="0" smtClean="0"/>
              <a:t>07.50</a:t>
            </a:r>
            <a:endParaRPr lang="tr-TR" sz="2800" dirty="0" smtClean="0"/>
          </a:p>
          <a:p>
            <a:r>
              <a:rPr lang="tr-TR" sz="2800" dirty="0" smtClean="0"/>
              <a:t>Son Ders Bitiş</a:t>
            </a:r>
            <a:r>
              <a:rPr lang="tr-TR" sz="2800" smtClean="0"/>
              <a:t>: </a:t>
            </a:r>
            <a:r>
              <a:rPr lang="tr-TR" sz="2800" smtClean="0"/>
              <a:t>15.00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43507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5"/>
                </a:solidFill>
              </a:rPr>
              <a:t>KILIK KIYAFET</a:t>
            </a:r>
            <a:endParaRPr lang="tr-TR" b="1" dirty="0">
              <a:solidFill>
                <a:schemeClr val="accent5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Gri / Koyu gri kumaş pantolon</a:t>
            </a:r>
          </a:p>
          <a:p>
            <a:pPr algn="just"/>
            <a:r>
              <a:rPr lang="tr-TR" sz="3200" dirty="0" smtClean="0"/>
              <a:t>Beyaz gömlek veya polo yaka tişört</a:t>
            </a:r>
          </a:p>
          <a:p>
            <a:pPr algn="just"/>
            <a:r>
              <a:rPr lang="tr-TR" sz="3200" dirty="0" smtClean="0"/>
              <a:t>Kışın üst gri hırka veya lacivert okul ceketi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416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UYMAMIZ GEREKEN OKUL KURALLARIMIZ</a:t>
            </a:r>
            <a:endParaRPr lang="tr-TR" b="1" u="sng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Okula </a:t>
            </a:r>
            <a:r>
              <a:rPr lang="tr-TR" dirty="0" smtClean="0"/>
              <a:t>geldiğimizde </a:t>
            </a:r>
            <a:r>
              <a:rPr lang="tr-TR" dirty="0"/>
              <a:t>bayrak töreni için sıra olurken sessiz olmalıyız, ve </a:t>
            </a:r>
            <a:r>
              <a:rPr lang="tr-TR" dirty="0" smtClean="0"/>
              <a:t>İstiklal Marşı’na </a:t>
            </a:r>
            <a:r>
              <a:rPr lang="tr-TR" dirty="0"/>
              <a:t>eşlik etmeliyiz. </a:t>
            </a:r>
          </a:p>
          <a:p>
            <a:pPr algn="just"/>
            <a:r>
              <a:rPr lang="tr-TR" dirty="0"/>
              <a:t>Sırada düzgün durmalı arkadaşlarımızla itişip kakışmamalıyız. </a:t>
            </a:r>
            <a:endParaRPr lang="tr-TR" dirty="0" smtClean="0"/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28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Teneffüs saatlerinde sınıfımızı pencereleri açarak havalandırmalıyız.</a:t>
            </a:r>
          </a:p>
          <a:p>
            <a:pPr algn="just"/>
            <a:r>
              <a:rPr lang="tr-TR" dirty="0" smtClean="0"/>
              <a:t>Hava şartları müsaitse biz de dışarı çıkıp temiz hava almalıyız. Sınıflarda ve okul koridorlarında koşturmak, kendimize ve okul malına zarar verecek oyunlar oynamamalıyız..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1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Öğrenci zili çaldığında hemen sınıfımıza gitmeli ve öğretmenimizi sessizce ve ders araç gereçlerini </a:t>
            </a:r>
            <a:r>
              <a:rPr lang="tr-TR" dirty="0" smtClean="0"/>
              <a:t>hazırlayarak beklemeliyiz.</a:t>
            </a:r>
          </a:p>
          <a:p>
            <a:pPr algn="just"/>
            <a:r>
              <a:rPr lang="tr-TR" dirty="0"/>
              <a:t>Öğretmeni beklerken gürültü yapmamalı, arkadaşlarımıza zarar verecek davranışlardan kaçınmalıyız.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4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!!!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Sınıfımızdaki okul araç ve gereçlerine, okul koridorlarındaki araç ve gereçlere, okul tuvaletlerine, sınıf kapı ve pencerelerine kesinlikle zarar vermemeliyiz. </a:t>
            </a:r>
            <a:endParaRPr lang="tr-TR" dirty="0"/>
          </a:p>
          <a:p>
            <a:pPr algn="just"/>
            <a:r>
              <a:rPr lang="tr-TR" dirty="0" smtClean="0"/>
              <a:t>Yeni okulumuz sizlerin daha iyi şartlarda eğitim alabilmesi için yapılmıştır. Bunun bilincinde olarak okulumuza zarar verici davranışlarda kesinlikle bulunmamalı, okulumuzu kendi malımız gibi koruyup kollamalıyız.</a:t>
            </a:r>
          </a:p>
        </p:txBody>
      </p:sp>
    </p:spTree>
    <p:extLst>
      <p:ext uri="{BB962C8B-B14F-4D97-AF65-F5344CB8AC3E}">
        <p14:creationId xmlns:p14="http://schemas.microsoft.com/office/powerpoint/2010/main" val="28424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Okulumuzu temiz </a:t>
            </a:r>
            <a:r>
              <a:rPr lang="tr-TR" dirty="0"/>
              <a:t>tutmalı sınıfa ya da bahçeye çöp atmamalıyız. Çöplerimizi çöp kutularına atmalı ve yerlere atanları da uyarmalıyız.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46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Tuvaletlerde de temizliğimize özen göstermeli ellerimizi mutlaka yıkamalıyız. Ancak sabun, peçete gibi malzemeleri israf etmekten de kaçınmalıyız. </a:t>
            </a:r>
          </a:p>
          <a:p>
            <a:pPr algn="just"/>
            <a:r>
              <a:rPr lang="tr-TR" dirty="0"/>
              <a:t>İşimiz bitince muslukları mutlaka kapatmalıyız. </a:t>
            </a:r>
            <a:endParaRPr lang="tr-TR" dirty="0" smtClean="0"/>
          </a:p>
          <a:p>
            <a:pPr algn="just"/>
            <a:r>
              <a:rPr lang="tr-TR" dirty="0" smtClean="0"/>
              <a:t>Gençler unutmayınız ki ‘İsraf Haramdır..’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46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108</TotalTime>
  <Words>265</Words>
  <Application>Microsoft Office PowerPoint</Application>
  <PresentationFormat>Ekran Gösterisi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Brush Script MT</vt:lpstr>
      <vt:lpstr>Constantia</vt:lpstr>
      <vt:lpstr>Franklin Gothic Book</vt:lpstr>
      <vt:lpstr>Rage Italic</vt:lpstr>
      <vt:lpstr>Times New Roman</vt:lpstr>
      <vt:lpstr>Raptiye</vt:lpstr>
      <vt:lpstr>ARABAN MESLEKİ VE TEKNİK ANADOLU LİSESİ</vt:lpstr>
      <vt:lpstr>ZAMAN ÇİZELGESİ</vt:lpstr>
      <vt:lpstr>KILIK KIYAFET</vt:lpstr>
      <vt:lpstr>UYMAMIZ GEREKEN OKUL KURALLARIMIZ</vt:lpstr>
      <vt:lpstr>PowerPoint Sunusu</vt:lpstr>
      <vt:lpstr>PowerPoint Sunusu</vt:lpstr>
      <vt:lpstr>!!!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ARABAN MESLEKİ VE TEKNİK ANADOLU LİSESİ</dc:title>
  <dc:creator>HÜSEYİN YILMAZ</dc:creator>
  <cp:lastModifiedBy>Rehberlikservisi</cp:lastModifiedBy>
  <cp:revision>13</cp:revision>
  <dcterms:created xsi:type="dcterms:W3CDTF">2019-09-11T07:56:04Z</dcterms:created>
  <dcterms:modified xsi:type="dcterms:W3CDTF">2021-10-01T07:15:59Z</dcterms:modified>
</cp:coreProperties>
</file>